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8" r:id="rId5"/>
    <p:sldId id="259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98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9CA9D-5C27-4DE3-AC80-152FDB350DEA}" type="datetimeFigureOut">
              <a:rPr lang="ru-RU" smtClean="0"/>
              <a:t>19.02.2020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0A1B1-8307-4A33-B7AA-B8D548194FB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9CA9D-5C27-4DE3-AC80-152FDB350DEA}" type="datetimeFigureOut">
              <a:rPr lang="ru-RU" smtClean="0"/>
              <a:t>19.02.2020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0A1B1-8307-4A33-B7AA-B8D548194FB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9CA9D-5C27-4DE3-AC80-152FDB350DEA}" type="datetimeFigureOut">
              <a:rPr lang="ru-RU" smtClean="0"/>
              <a:t>19.02.2020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0A1B1-8307-4A33-B7AA-B8D548194FB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9CA9D-5C27-4DE3-AC80-152FDB350DEA}" type="datetimeFigureOut">
              <a:rPr lang="ru-RU" smtClean="0"/>
              <a:t>19.02.2020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0A1B1-8307-4A33-B7AA-B8D548194FB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9CA9D-5C27-4DE3-AC80-152FDB350DEA}" type="datetimeFigureOut">
              <a:rPr lang="ru-RU" smtClean="0"/>
              <a:t>19.02.2020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0A1B1-8307-4A33-B7AA-B8D548194FB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9CA9D-5C27-4DE3-AC80-152FDB350DEA}" type="datetimeFigureOut">
              <a:rPr lang="ru-RU" smtClean="0"/>
              <a:t>19.02.2020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0A1B1-8307-4A33-B7AA-B8D548194FB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9CA9D-5C27-4DE3-AC80-152FDB350DEA}" type="datetimeFigureOut">
              <a:rPr lang="ru-RU" smtClean="0"/>
              <a:t>19.02.2020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0A1B1-8307-4A33-B7AA-B8D548194FB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9CA9D-5C27-4DE3-AC80-152FDB350DEA}" type="datetimeFigureOut">
              <a:rPr lang="ru-RU" smtClean="0"/>
              <a:t>19.02.2020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0A1B1-8307-4A33-B7AA-B8D548194FB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9CA9D-5C27-4DE3-AC80-152FDB350DEA}" type="datetimeFigureOut">
              <a:rPr lang="ru-RU" smtClean="0"/>
              <a:t>19.02.2020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0A1B1-8307-4A33-B7AA-B8D548194FB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9CA9D-5C27-4DE3-AC80-152FDB350DEA}" type="datetimeFigureOut">
              <a:rPr lang="ru-RU" smtClean="0"/>
              <a:t>19.02.2020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0A1B1-8307-4A33-B7AA-B8D548194FB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9CA9D-5C27-4DE3-AC80-152FDB350DEA}" type="datetimeFigureOut">
              <a:rPr lang="ru-RU" smtClean="0"/>
              <a:t>19.02.2020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0A1B1-8307-4A33-B7AA-B8D548194FB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69CA9D-5C27-4DE3-AC80-152FDB350DEA}" type="datetimeFigureOut">
              <a:rPr lang="ru-RU" smtClean="0"/>
              <a:t>19.02.2020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F0A1B1-8307-4A33-B7AA-B8D548194FBF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Relationship Id="rId9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6120d472c623ff1d904a3ef2e7c44e12_800x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43608" y="476672"/>
            <a:ext cx="6506782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ВИКТОРИНА по ИЗО  </a:t>
            </a:r>
            <a:endParaRPr lang="ru-RU" sz="54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для</a:t>
            </a:r>
            <a:r>
              <a:rPr lang="en-US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3</a:t>
            </a:r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группы (1)</a:t>
            </a:r>
            <a:r>
              <a:rPr lang="en-US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НАЗОВИТЕ ЖАНРЫ ИЗОБРАЗИТЕЛЬНОГО ИСКУССТВА </a:t>
            </a:r>
            <a:endParaRPr lang="ru-RU" dirty="0"/>
          </a:p>
        </p:txBody>
      </p:sp>
      <p:pic>
        <p:nvPicPr>
          <p:cNvPr id="4" name="Рисунок 3" descr="1369894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20" y="1643050"/>
            <a:ext cx="2190733" cy="1643050"/>
          </a:xfrm>
          <a:prstGeom prst="rect">
            <a:avLst/>
          </a:prstGeom>
        </p:spPr>
      </p:pic>
      <p:pic>
        <p:nvPicPr>
          <p:cNvPr id="5" name="Рисунок 4" descr="1409037005_russian-beauty-1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7488" y="1586616"/>
            <a:ext cx="1172208" cy="1635212"/>
          </a:xfrm>
          <a:prstGeom prst="rect">
            <a:avLst/>
          </a:prstGeom>
        </p:spPr>
      </p:pic>
      <p:pic>
        <p:nvPicPr>
          <p:cNvPr id="6" name="Рисунок 5" descr="9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57686" y="1571612"/>
            <a:ext cx="2442388" cy="1665789"/>
          </a:xfrm>
          <a:prstGeom prst="rect">
            <a:avLst/>
          </a:prstGeom>
        </p:spPr>
      </p:pic>
      <p:pic>
        <p:nvPicPr>
          <p:cNvPr id="7" name="Рисунок 6" descr="ирина моренова мальва букет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flipH="1">
            <a:off x="7143768" y="1571612"/>
            <a:ext cx="1403489" cy="1673310"/>
          </a:xfrm>
          <a:prstGeom prst="rect">
            <a:avLst/>
          </a:prstGeom>
        </p:spPr>
      </p:pic>
      <p:pic>
        <p:nvPicPr>
          <p:cNvPr id="8" name="Рисунок 7" descr="33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5720" y="4143380"/>
            <a:ext cx="3090951" cy="1714512"/>
          </a:xfrm>
          <a:prstGeom prst="rect">
            <a:avLst/>
          </a:prstGeom>
        </p:spPr>
      </p:pic>
      <p:pic>
        <p:nvPicPr>
          <p:cNvPr id="9" name="Рисунок 8" descr="Aleksey_Venetsianov_-_На_пашне._Весна_-_Google_Art_Project_(cropped)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500430" y="4143380"/>
            <a:ext cx="2500330" cy="1764656"/>
          </a:xfrm>
          <a:prstGeom prst="rect">
            <a:avLst/>
          </a:prstGeom>
        </p:spPr>
      </p:pic>
      <p:pic>
        <p:nvPicPr>
          <p:cNvPr id="11" name="Рисунок 10" descr="нееим.jpg"/>
          <p:cNvPicPr>
            <a:picLocks noChangeAspect="1"/>
          </p:cNvPicPr>
          <p:nvPr/>
        </p:nvPicPr>
        <p:blipFill>
          <a:blip r:embed="rId8"/>
          <a:srcRect l="9375" t="60417" r="57813" b="7291"/>
          <a:stretch>
            <a:fillRect/>
          </a:stretch>
        </p:blipFill>
        <p:spPr>
          <a:xfrm>
            <a:off x="6215074" y="4000504"/>
            <a:ext cx="2643238" cy="1950961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214414" y="328612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3214678" y="328612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5286380" y="335756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7715272" y="335756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1571604" y="585789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5</a:t>
            </a:r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4500562" y="592933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6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7143768" y="60007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7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ФИЛФОРД</a:t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sz="2200" b="1" dirty="0" smtClean="0">
                <a:solidFill>
                  <a:srgbClr val="002060"/>
                </a:solidFill>
              </a:rPr>
              <a:t>ЗАДАНИЕ. НАЙДИТЕ 11 СЛОВ</a:t>
            </a:r>
            <a:endParaRPr lang="ru-RU" sz="2200" dirty="0"/>
          </a:p>
        </p:txBody>
      </p:sp>
      <p:pic>
        <p:nvPicPr>
          <p:cNvPr id="6" name="Содержимое 5" descr="175467__drawing-city-buildings-houses-lanterns-rainbow_p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282" y="1600200"/>
            <a:ext cx="8407275" cy="5257800"/>
          </a:xfrm>
        </p:spPr>
      </p:pic>
      <p:pic>
        <p:nvPicPr>
          <p:cNvPr id="7" name="Рисунок 6" descr="5(572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7290" y="1357298"/>
            <a:ext cx="6096000" cy="329565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Угадай произведение</a:t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> по фрагменту</a:t>
            </a:r>
            <a:endParaRPr lang="ru-RU" dirty="0"/>
          </a:p>
        </p:txBody>
      </p:sp>
      <p:pic>
        <p:nvPicPr>
          <p:cNvPr id="4" name="Содержимое 3" descr="перов василий тройка.jpg"/>
          <p:cNvPicPr>
            <a:picLocks noGrp="1" noChangeAspect="1"/>
          </p:cNvPicPr>
          <p:nvPr>
            <p:ph idx="1"/>
          </p:nvPr>
        </p:nvPicPr>
        <p:blipFill>
          <a:blip r:embed="rId2"/>
          <a:srcRect l="33321" t="20092" r="47176" b="7860"/>
          <a:stretch>
            <a:fillRect/>
          </a:stretch>
        </p:blipFill>
        <p:spPr>
          <a:xfrm>
            <a:off x="3500430" y="2071678"/>
            <a:ext cx="1785950" cy="4464875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Найди лишнее произведение</a:t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sz="2000" dirty="0" smtClean="0">
                <a:solidFill>
                  <a:srgbClr val="002060"/>
                </a:solidFill>
              </a:rPr>
              <a:t>(объясни)</a:t>
            </a:r>
            <a:endParaRPr lang="ru-RU" sz="2000" dirty="0"/>
          </a:p>
        </p:txBody>
      </p:sp>
      <p:pic>
        <p:nvPicPr>
          <p:cNvPr id="4" name="Содержимое 3" descr="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7158" y="2500306"/>
            <a:ext cx="2233138" cy="1567257"/>
          </a:xfrm>
        </p:spPr>
      </p:pic>
      <p:pic>
        <p:nvPicPr>
          <p:cNvPr id="5" name="Рисунок 4" descr="774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7488" y="2428868"/>
            <a:ext cx="2196830" cy="1704984"/>
          </a:xfrm>
          <a:prstGeom prst="rect">
            <a:avLst/>
          </a:prstGeom>
        </p:spPr>
      </p:pic>
      <p:pic>
        <p:nvPicPr>
          <p:cNvPr id="7" name="Рисунок 6" descr="b413926037ba448997d49d5044f701e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572264" y="2500306"/>
            <a:ext cx="2292244" cy="1643074"/>
          </a:xfrm>
          <a:prstGeom prst="rect">
            <a:avLst/>
          </a:prstGeom>
        </p:spPr>
      </p:pic>
      <p:pic>
        <p:nvPicPr>
          <p:cNvPr id="8" name="Рисунок 7" descr="levitan_osennij_den_sokolniki.jpe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85720" y="4643446"/>
            <a:ext cx="2137258" cy="1571636"/>
          </a:xfrm>
          <a:prstGeom prst="rect">
            <a:avLst/>
          </a:prstGeom>
        </p:spPr>
      </p:pic>
      <p:pic>
        <p:nvPicPr>
          <p:cNvPr id="9" name="Рисунок 8" descr="1429091434-levitan-isaak-vecherniiy-zvon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786050" y="4643446"/>
            <a:ext cx="2004638" cy="1571636"/>
          </a:xfrm>
          <a:prstGeom prst="rect">
            <a:avLst/>
          </a:prstGeom>
        </p:spPr>
      </p:pic>
      <p:pic>
        <p:nvPicPr>
          <p:cNvPr id="11" name="Рисунок 10" descr="левитан васильки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214942" y="2500306"/>
            <a:ext cx="1237782" cy="1643074"/>
          </a:xfrm>
          <a:prstGeom prst="rect">
            <a:avLst/>
          </a:prstGeom>
        </p:spPr>
      </p:pic>
      <p:pic>
        <p:nvPicPr>
          <p:cNvPr id="12" name="Рисунок 11" descr="левитан и.и. одуванчики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357818" y="4643446"/>
            <a:ext cx="1188157" cy="1571636"/>
          </a:xfrm>
          <a:prstGeom prst="rect">
            <a:avLst/>
          </a:prstGeom>
        </p:spPr>
      </p:pic>
      <p:pic>
        <p:nvPicPr>
          <p:cNvPr id="14" name="Рисунок 13" descr="image001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786578" y="4595008"/>
            <a:ext cx="1899112" cy="157718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Терминологические диктанты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z="1800" b="1" i="1" dirty="0" smtClean="0"/>
              <a:t>Задание. </a:t>
            </a:r>
            <a:r>
              <a:rPr lang="ru-RU" sz="1800" i="1" dirty="0" smtClean="0"/>
              <a:t>Вставьте в предложения пропущенные слова.</a:t>
            </a:r>
          </a:p>
          <a:p>
            <a:pPr>
              <a:buNone/>
            </a:pPr>
            <a:endParaRPr lang="ru-RU" sz="1800" i="1" dirty="0" smtClean="0"/>
          </a:p>
          <a:p>
            <a:pPr>
              <a:buAutoNum type="arabicPeriod"/>
            </a:pPr>
            <a:r>
              <a:rPr lang="ru-RU" sz="1800" dirty="0" smtClean="0"/>
              <a:t>Кажущееся изменение форм и размеров предметов и их окраски на расстоянии называется ___________________________________.</a:t>
            </a:r>
          </a:p>
          <a:p>
            <a:pPr>
              <a:buAutoNum type="arabicPeriod"/>
            </a:pPr>
            <a:r>
              <a:rPr lang="ru-RU" sz="1800" dirty="0" smtClean="0"/>
              <a:t>Линии, уходящие в глубину, сходятся в одной точке, которая называется ______________ и лежит на линии горизонта.</a:t>
            </a:r>
          </a:p>
          <a:p>
            <a:pPr>
              <a:buAutoNum type="arabicPeriod"/>
            </a:pPr>
            <a:r>
              <a:rPr lang="ru-RU" sz="1800" dirty="0" smtClean="0"/>
              <a:t>_____________ называется самое светлое пятно на плоскости.</a:t>
            </a:r>
          </a:p>
          <a:p>
            <a:pPr>
              <a:buAutoNum type="arabicPeriod"/>
            </a:pPr>
            <a:r>
              <a:rPr lang="ru-RU" sz="1800" dirty="0" smtClean="0"/>
              <a:t>_____________ - поверхность, на которую падают прямые лучи.</a:t>
            </a:r>
          </a:p>
          <a:p>
            <a:pPr>
              <a:buAutoNum type="arabicPeriod"/>
            </a:pPr>
            <a:r>
              <a:rPr lang="ru-RU" sz="1800" dirty="0" smtClean="0"/>
              <a:t>Тень образуется на поверхностях, куда ______________________.</a:t>
            </a:r>
          </a:p>
          <a:p>
            <a:pPr>
              <a:buAutoNum type="arabicPeriod"/>
            </a:pPr>
            <a:r>
              <a:rPr lang="ru-RU" sz="1800" dirty="0" smtClean="0"/>
              <a:t>_______________ - изображение с помощью графических средств: контурной линии, штриха и пятна.</a:t>
            </a:r>
          </a:p>
          <a:p>
            <a:pPr>
              <a:buAutoNum type="arabicPeriod"/>
            </a:pPr>
            <a:r>
              <a:rPr lang="ru-RU" sz="1800" dirty="0" smtClean="0"/>
              <a:t>____________- подготовительный набросок для более крупной работы.</a:t>
            </a:r>
          </a:p>
          <a:p>
            <a:pPr>
              <a:buAutoNum type="arabicPeriod"/>
            </a:pPr>
            <a:r>
              <a:rPr lang="ru-RU" sz="1800" dirty="0" smtClean="0"/>
              <a:t>____________ - повторяемость, чередование одинаковых частей целого в художественном произведении.</a:t>
            </a:r>
          </a:p>
          <a:p>
            <a:pPr>
              <a:buAutoNum type="arabicPeriod"/>
            </a:pPr>
            <a:r>
              <a:rPr lang="ru-RU" sz="1800" dirty="0" smtClean="0"/>
              <a:t>Наука о цвете называется ___________________.</a:t>
            </a:r>
          </a:p>
          <a:p>
            <a:pPr>
              <a:buAutoNum type="arabicPeriod"/>
            </a:pPr>
            <a:endParaRPr lang="ru-RU" sz="1800" dirty="0" smtClean="0"/>
          </a:p>
          <a:p>
            <a:pPr>
              <a:buAutoNum type="arabicPeriod"/>
            </a:pPr>
            <a:endParaRPr lang="ru-RU" sz="1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</TotalTime>
  <Words>134</Words>
  <Application>Microsoft Office PowerPoint</Application>
  <PresentationFormat>Экран (4:3)</PresentationFormat>
  <Paragraphs>25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Презентация PowerPoint</vt:lpstr>
      <vt:lpstr>НАЗОВИТЕ ЖАНРЫ ИЗОБРАЗИТЕЛЬНОГО ИСКУССТВА </vt:lpstr>
      <vt:lpstr>ФИЛФОРД ЗАДАНИЕ. НАЙДИТЕ 11 СЛОВ</vt:lpstr>
      <vt:lpstr>Угадай произведение  по фрагменту</vt:lpstr>
      <vt:lpstr>Найди лишнее произведение (объясни)</vt:lpstr>
      <vt:lpstr>Терминологические диктанты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Z</dc:creator>
  <cp:lastModifiedBy>Технология</cp:lastModifiedBy>
  <cp:revision>16</cp:revision>
  <dcterms:created xsi:type="dcterms:W3CDTF">2018-04-22T08:20:19Z</dcterms:created>
  <dcterms:modified xsi:type="dcterms:W3CDTF">2020-02-19T03:54:59Z</dcterms:modified>
</cp:coreProperties>
</file>